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6"/>
  </p:notesMasterIdLst>
  <p:handoutMasterIdLst>
    <p:handoutMasterId r:id="rId167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18" r:id="rId51"/>
    <p:sldId id="419" r:id="rId52"/>
    <p:sldId id="420" r:id="rId53"/>
    <p:sldId id="421" r:id="rId54"/>
    <p:sldId id="260" r:id="rId55"/>
    <p:sldId id="264" r:id="rId56"/>
    <p:sldId id="267" r:id="rId57"/>
    <p:sldId id="294" r:id="rId58"/>
    <p:sldId id="297" r:id="rId59"/>
    <p:sldId id="390" r:id="rId60"/>
    <p:sldId id="387" r:id="rId61"/>
    <p:sldId id="388" r:id="rId62"/>
    <p:sldId id="389" r:id="rId63"/>
    <p:sldId id="391" r:id="rId64"/>
    <p:sldId id="392" r:id="rId65"/>
    <p:sldId id="394" r:id="rId66"/>
    <p:sldId id="272" r:id="rId67"/>
    <p:sldId id="266" r:id="rId68"/>
    <p:sldId id="341" r:id="rId69"/>
    <p:sldId id="342" r:id="rId70"/>
    <p:sldId id="344" r:id="rId71"/>
    <p:sldId id="345" r:id="rId72"/>
    <p:sldId id="343" r:id="rId73"/>
    <p:sldId id="347" r:id="rId74"/>
    <p:sldId id="346" r:id="rId75"/>
    <p:sldId id="348" r:id="rId76"/>
    <p:sldId id="349" r:id="rId77"/>
    <p:sldId id="350" r:id="rId78"/>
    <p:sldId id="310" r:id="rId79"/>
    <p:sldId id="311" r:id="rId80"/>
    <p:sldId id="312" r:id="rId81"/>
    <p:sldId id="313" r:id="rId82"/>
    <p:sldId id="268" r:id="rId83"/>
    <p:sldId id="299" r:id="rId84"/>
    <p:sldId id="303" r:id="rId85"/>
    <p:sldId id="301" r:id="rId86"/>
    <p:sldId id="395" r:id="rId87"/>
    <p:sldId id="396" r:id="rId88"/>
    <p:sldId id="397" r:id="rId89"/>
    <p:sldId id="300" r:id="rId90"/>
    <p:sldId id="302" r:id="rId91"/>
    <p:sldId id="398" r:id="rId92"/>
    <p:sldId id="399" r:id="rId93"/>
    <p:sldId id="26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271" r:id="rId106"/>
    <p:sldId id="320" r:id="rId107"/>
    <p:sldId id="321" r:id="rId108"/>
    <p:sldId id="400" r:id="rId109"/>
    <p:sldId id="401" r:id="rId110"/>
    <p:sldId id="270" r:id="rId111"/>
    <p:sldId id="265" r:id="rId112"/>
    <p:sldId id="280" r:id="rId113"/>
    <p:sldId id="279" r:id="rId114"/>
    <p:sldId id="281" r:id="rId115"/>
    <p:sldId id="283" r:id="rId116"/>
    <p:sldId id="284" r:id="rId117"/>
    <p:sldId id="285" r:id="rId118"/>
    <p:sldId id="291" r:id="rId119"/>
    <p:sldId id="292" r:id="rId120"/>
    <p:sldId id="405" r:id="rId121"/>
    <p:sldId id="286" r:id="rId122"/>
    <p:sldId id="289" r:id="rId123"/>
    <p:sldId id="290" r:id="rId124"/>
    <p:sldId id="287" r:id="rId125"/>
    <p:sldId id="288" r:id="rId126"/>
    <p:sldId id="282" r:id="rId127"/>
    <p:sldId id="351" r:id="rId128"/>
    <p:sldId id="353" r:id="rId129"/>
    <p:sldId id="354" r:id="rId130"/>
    <p:sldId id="355" r:id="rId131"/>
    <p:sldId id="356" r:id="rId132"/>
    <p:sldId id="357" r:id="rId133"/>
    <p:sldId id="362" r:id="rId134"/>
    <p:sldId id="358" r:id="rId135"/>
    <p:sldId id="359" r:id="rId136"/>
    <p:sldId id="364" r:id="rId137"/>
    <p:sldId id="360" r:id="rId138"/>
    <p:sldId id="363" r:id="rId139"/>
    <p:sldId id="365" r:id="rId140"/>
    <p:sldId id="366" r:id="rId141"/>
    <p:sldId id="406" r:id="rId142"/>
    <p:sldId id="361" r:id="rId143"/>
    <p:sldId id="369" r:id="rId144"/>
    <p:sldId id="368" r:id="rId145"/>
    <p:sldId id="370" r:id="rId146"/>
    <p:sldId id="407" r:id="rId147"/>
    <p:sldId id="408" r:id="rId148"/>
    <p:sldId id="373" r:id="rId149"/>
    <p:sldId id="374" r:id="rId150"/>
    <p:sldId id="375" r:id="rId151"/>
    <p:sldId id="377" r:id="rId152"/>
    <p:sldId id="378" r:id="rId153"/>
    <p:sldId id="376" r:id="rId154"/>
    <p:sldId id="381" r:id="rId155"/>
    <p:sldId id="379" r:id="rId156"/>
    <p:sldId id="380" r:id="rId157"/>
    <p:sldId id="352" r:id="rId158"/>
    <p:sldId id="382" r:id="rId159"/>
    <p:sldId id="383" r:id="rId160"/>
    <p:sldId id="384" r:id="rId161"/>
    <p:sldId id="328" r:id="rId162"/>
    <p:sldId id="409" r:id="rId163"/>
    <p:sldId id="410" r:id="rId164"/>
    <p:sldId id="411" r:id="rId16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0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304064"/>
        <c:axId val="299305600"/>
      </c:lineChart>
      <c:catAx>
        <c:axId val="29930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305600"/>
        <c:crosses val="autoZero"/>
        <c:auto val="1"/>
        <c:lblAlgn val="ctr"/>
        <c:lblOffset val="100"/>
        <c:noMultiLvlLbl val="0"/>
      </c:catAx>
      <c:valAx>
        <c:axId val="2993056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3040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0583552"/>
        <c:axId val="300589440"/>
      </c:barChart>
      <c:catAx>
        <c:axId val="30058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589440"/>
        <c:crosses val="autoZero"/>
        <c:auto val="1"/>
        <c:lblAlgn val="ctr"/>
        <c:lblOffset val="100"/>
        <c:noMultiLvlLbl val="0"/>
      </c:catAx>
      <c:valAx>
        <c:axId val="3005894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5835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904448"/>
        <c:axId val="300906368"/>
      </c:lineChart>
      <c:catAx>
        <c:axId val="300904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0906368"/>
        <c:crosses val="autoZero"/>
        <c:auto val="1"/>
        <c:lblAlgn val="ctr"/>
        <c:lblOffset val="100"/>
        <c:noMultiLvlLbl val="0"/>
      </c:catAx>
      <c:valAx>
        <c:axId val="3009063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09044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692416"/>
        <c:axId val="301694336"/>
      </c:lineChart>
      <c:catAx>
        <c:axId val="30169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694336"/>
        <c:crosses val="autoZero"/>
        <c:auto val="1"/>
        <c:lblAlgn val="ctr"/>
        <c:lblOffset val="100"/>
        <c:noMultiLvlLbl val="0"/>
      </c:catAx>
      <c:valAx>
        <c:axId val="301694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69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710336"/>
        <c:axId val="301720704"/>
      </c:lineChart>
      <c:catAx>
        <c:axId val="301710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720704"/>
        <c:crosses val="autoZero"/>
        <c:auto val="1"/>
        <c:lblAlgn val="ctr"/>
        <c:lblOffset val="100"/>
        <c:noMultiLvlLbl val="0"/>
      </c:catAx>
      <c:valAx>
        <c:axId val="3017207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710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611264"/>
        <c:axId val="299612800"/>
      </c:lineChart>
      <c:catAx>
        <c:axId val="2996112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9612800"/>
        <c:crosses val="autoZero"/>
        <c:auto val="1"/>
        <c:lblAlgn val="ctr"/>
        <c:lblOffset val="1000"/>
        <c:noMultiLvlLbl val="0"/>
      </c:catAx>
      <c:valAx>
        <c:axId val="299612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96112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00148992"/>
        <c:axId val="300163072"/>
      </c:barChart>
      <c:catAx>
        <c:axId val="300148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0163072"/>
        <c:crosses val="autoZero"/>
        <c:auto val="1"/>
        <c:lblAlgn val="ctr"/>
        <c:lblOffset val="100"/>
        <c:noMultiLvlLbl val="0"/>
      </c:catAx>
      <c:valAx>
        <c:axId val="300163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148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74816"/>
        <c:axId val="300276352"/>
      </c:barChart>
      <c:catAx>
        <c:axId val="30027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276352"/>
        <c:crosses val="autoZero"/>
        <c:auto val="1"/>
        <c:lblAlgn val="ctr"/>
        <c:lblOffset val="100"/>
        <c:noMultiLvlLbl val="0"/>
      </c:catAx>
      <c:valAx>
        <c:axId val="3002763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748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297216"/>
        <c:axId val="300311296"/>
      </c:barChart>
      <c:catAx>
        <c:axId val="30029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311296"/>
        <c:crosses val="autoZero"/>
        <c:auto val="1"/>
        <c:lblAlgn val="ctr"/>
        <c:lblOffset val="100"/>
        <c:noMultiLvlLbl val="0"/>
      </c:catAx>
      <c:valAx>
        <c:axId val="300311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2972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053824"/>
        <c:axId val="301064192"/>
      </c:lineChart>
      <c:catAx>
        <c:axId val="30105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64192"/>
        <c:crosses val="autoZero"/>
        <c:auto val="1"/>
        <c:lblAlgn val="ctr"/>
        <c:lblOffset val="100"/>
        <c:noMultiLvlLbl val="0"/>
      </c:catAx>
      <c:valAx>
        <c:axId val="301064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0538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999424"/>
        <c:axId val="301000960"/>
      </c:barChart>
      <c:catAx>
        <c:axId val="30099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00960"/>
        <c:crosses val="autoZero"/>
        <c:auto val="1"/>
        <c:lblAlgn val="ctr"/>
        <c:lblOffset val="100"/>
        <c:noMultiLvlLbl val="0"/>
      </c:catAx>
      <c:valAx>
        <c:axId val="3010009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9994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0731008"/>
        <c:axId val="300732800"/>
      </c:barChart>
      <c:catAx>
        <c:axId val="30073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32800"/>
        <c:crosses val="autoZero"/>
        <c:auto val="1"/>
        <c:lblAlgn val="ctr"/>
        <c:lblOffset val="100"/>
        <c:noMultiLvlLbl val="0"/>
      </c:catAx>
      <c:valAx>
        <c:axId val="3007328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310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779392"/>
        <c:axId val="300780928"/>
      </c:lineChart>
      <c:catAx>
        <c:axId val="30077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0780928"/>
        <c:crosses val="autoZero"/>
        <c:auto val="1"/>
        <c:lblAlgn val="ctr"/>
        <c:lblOffset val="100"/>
        <c:noMultiLvlLbl val="0"/>
      </c:catAx>
      <c:valAx>
        <c:axId val="3007809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0779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24.07.2021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3.png"/><Relationship Id="rId3" Type="http://schemas.openxmlformats.org/officeDocument/2006/relationships/image" Target="../media/image16.png"/><Relationship Id="rId7" Type="http://schemas.openxmlformats.org/officeDocument/2006/relationships/image" Target="../media/image35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2.png"/><Relationship Id="rId5" Type="http://schemas.openxmlformats.org/officeDocument/2006/relationships/image" Target="../media/image17.png"/><Relationship Id="rId15" Type="http://schemas.openxmlformats.org/officeDocument/2006/relationships/image" Target="../media/image35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1.png"/><Relationship Id="rId14" Type="http://schemas.openxmlformats.org/officeDocument/2006/relationships/image" Target="../media/image21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0.png"/><Relationship Id="rId4" Type="http://schemas.openxmlformats.org/officeDocument/2006/relationships/image" Target="../media/image357.png"/><Relationship Id="rId9" Type="http://schemas.openxmlformats.org/officeDocument/2006/relationships/image" Target="../media/image22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4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8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8.png"/><Relationship Id="rId4" Type="http://schemas.openxmlformats.org/officeDocument/2006/relationships/image" Target="../media/image239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0.png"/><Relationship Id="rId5" Type="http://schemas.openxmlformats.org/officeDocument/2006/relationships/image" Target="../media/image243.svg"/><Relationship Id="rId4" Type="http://schemas.openxmlformats.org/officeDocument/2006/relationships/image" Target="../media/image36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3.png"/><Relationship Id="rId5" Type="http://schemas.openxmlformats.org/officeDocument/2006/relationships/image" Target="../media/image249.svg"/><Relationship Id="rId4" Type="http://schemas.openxmlformats.org/officeDocument/2006/relationships/image" Target="../media/image372.png"/><Relationship Id="rId9" Type="http://schemas.openxmlformats.org/officeDocument/2006/relationships/image" Target="../media/image253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7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6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8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0.png"/><Relationship Id="rId5" Type="http://schemas.openxmlformats.org/officeDocument/2006/relationships/image" Target="../media/image67.svg"/><Relationship Id="rId4" Type="http://schemas.openxmlformats.org/officeDocument/2006/relationships/image" Target="../media/image277.png"/><Relationship Id="rId9" Type="http://schemas.openxmlformats.org/officeDocument/2006/relationships/image" Target="../media/image88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3.png"/><Relationship Id="rId3" Type="http://schemas.openxmlformats.org/officeDocument/2006/relationships/image" Target="../media/image279.png"/><Relationship Id="rId7" Type="http://schemas.openxmlformats.org/officeDocument/2006/relationships/image" Target="../media/image28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39.png"/><Relationship Id="rId5" Type="http://schemas.openxmlformats.org/officeDocument/2006/relationships/image" Target="../media/image330.png"/><Relationship Id="rId15" Type="http://schemas.openxmlformats.org/officeDocument/2006/relationships/image" Target="../media/image384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2.png"/><Relationship Id="rId14" Type="http://schemas.openxmlformats.org/officeDocument/2006/relationships/image" Target="../media/image27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5.png"/><Relationship Id="rId7" Type="http://schemas.openxmlformats.org/officeDocument/2006/relationships/image" Target="../media/image386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8.png"/><Relationship Id="rId5" Type="http://schemas.openxmlformats.org/officeDocument/2006/relationships/image" Target="../media/image35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9.png"/><Relationship Id="rId7" Type="http://schemas.openxmlformats.org/officeDocument/2006/relationships/image" Target="../media/image27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90.png"/><Relationship Id="rId5" Type="http://schemas.openxmlformats.org/officeDocument/2006/relationships/image" Target="../media/image38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91.png"/><Relationship Id="rId7" Type="http://schemas.openxmlformats.org/officeDocument/2006/relationships/image" Target="../media/image3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92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5.png"/><Relationship Id="rId7" Type="http://schemas.openxmlformats.org/officeDocument/2006/relationships/image" Target="../media/image39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09.png"/><Relationship Id="rId5" Type="http://schemas.openxmlformats.org/officeDocument/2006/relationships/image" Target="../media/image308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7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8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29.png"/><Relationship Id="rId4" Type="http://schemas.openxmlformats.org/officeDocument/2006/relationships/image" Target="../media/image30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03.png"/><Relationship Id="rId3" Type="http://schemas.openxmlformats.org/officeDocument/2006/relationships/image" Target="../media/image400.png"/><Relationship Id="rId7" Type="http://schemas.openxmlformats.org/officeDocument/2006/relationships/image" Target="../media/image402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1.png"/><Relationship Id="rId5" Type="http://schemas.openxmlformats.org/officeDocument/2006/relationships/image" Target="../media/image401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2.png"/><Relationship Id="rId14" Type="http://schemas.openxmlformats.org/officeDocument/2006/relationships/image" Target="../media/image31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8.png"/><Relationship Id="rId5" Type="http://schemas.openxmlformats.org/officeDocument/2006/relationships/image" Target="../media/image405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7.png"/><Relationship Id="rId14" Type="http://schemas.openxmlformats.org/officeDocument/2006/relationships/image" Target="../media/image323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90.png"/><Relationship Id="rId5" Type="http://schemas.openxmlformats.org/officeDocument/2006/relationships/image" Target="../media/image402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5.png"/><Relationship Id="rId18" Type="http://schemas.openxmlformats.org/officeDocument/2006/relationships/image" Target="../media/image338.svg"/><Relationship Id="rId3" Type="http://schemas.openxmlformats.org/officeDocument/2006/relationships/image" Target="../media/image375.png"/><Relationship Id="rId7" Type="http://schemas.openxmlformats.org/officeDocument/2006/relationships/image" Target="../media/image413.png"/><Relationship Id="rId12" Type="http://schemas.openxmlformats.org/officeDocument/2006/relationships/image" Target="../media/image237.svg"/><Relationship Id="rId17" Type="http://schemas.openxmlformats.org/officeDocument/2006/relationships/image" Target="../media/image41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6.png"/><Relationship Id="rId5" Type="http://schemas.openxmlformats.org/officeDocument/2006/relationships/image" Target="../media/image412.png"/><Relationship Id="rId15" Type="http://schemas.openxmlformats.org/officeDocument/2006/relationships/image" Target="../media/image416.png"/><Relationship Id="rId10" Type="http://schemas.openxmlformats.org/officeDocument/2006/relationships/image" Target="../media/image332.svg"/><Relationship Id="rId19" Type="http://schemas.openxmlformats.org/officeDocument/2006/relationships/image" Target="../media/image418.png"/><Relationship Id="rId4" Type="http://schemas.openxmlformats.org/officeDocument/2006/relationships/image" Target="../media/image255.svg"/><Relationship Id="rId9" Type="http://schemas.openxmlformats.org/officeDocument/2006/relationships/image" Target="../media/image414.png"/><Relationship Id="rId14" Type="http://schemas.openxmlformats.org/officeDocument/2006/relationships/image" Target="../media/image334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69.png"/><Relationship Id="rId7" Type="http://schemas.openxmlformats.org/officeDocument/2006/relationships/image" Target="../media/image27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90.png"/><Relationship Id="rId5" Type="http://schemas.openxmlformats.org/officeDocument/2006/relationships/image" Target="../media/image389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5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89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4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20.png"/><Relationship Id="rId4" Type="http://schemas.openxmlformats.org/officeDocument/2006/relationships/image" Target="../media/image342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21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2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4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69.png"/><Relationship Id="rId7" Type="http://schemas.openxmlformats.org/officeDocument/2006/relationships/image" Target="../media/image4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5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7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8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9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2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86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8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3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86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88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87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435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6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88.png"/><Relationship Id="rId4" Type="http://schemas.openxmlformats.org/officeDocument/2006/relationships/image" Target="../media/image433.png"/><Relationship Id="rId9" Type="http://schemas.openxmlformats.org/officeDocument/2006/relationships/image" Target="../media/image27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8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7.png"/><Relationship Id="rId5" Type="http://schemas.openxmlformats.org/officeDocument/2006/relationships/image" Target="../media/image268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6.png"/><Relationship Id="rId14" Type="http://schemas.openxmlformats.org/officeDocument/2006/relationships/image" Target="../media/image379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87.png"/><Relationship Id="rId4" Type="http://schemas.openxmlformats.org/officeDocument/2006/relationships/image" Target="../media/image25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9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7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1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79.png"/><Relationship Id="rId3" Type="http://schemas.openxmlformats.org/officeDocument/2006/relationships/image" Target="../media/image300.png"/><Relationship Id="rId7" Type="http://schemas.openxmlformats.org/officeDocument/2006/relationships/image" Target="../media/image440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2.png"/><Relationship Id="rId5" Type="http://schemas.openxmlformats.org/officeDocument/2006/relationships/image" Target="../media/image268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41.png"/><Relationship Id="rId14" Type="http://schemas.openxmlformats.org/officeDocument/2006/relationships/image" Target="../media/image7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5.png"/><Relationship Id="rId4" Type="http://schemas.openxmlformats.org/officeDocument/2006/relationships/image" Target="../media/image391.sv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8.png"/><Relationship Id="rId5" Type="http://schemas.openxmlformats.org/officeDocument/2006/relationships/image" Target="../media/image397.svg"/><Relationship Id="rId4" Type="http://schemas.openxmlformats.org/officeDocument/2006/relationships/image" Target="../media/image447.pn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444.svg"/><Relationship Id="rId50" Type="http://schemas.openxmlformats.org/officeDocument/2006/relationships/image" Target="../media/image13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434.svg"/><Relationship Id="rId40" Type="http://schemas.openxmlformats.org/officeDocument/2006/relationships/image" Target="../media/image12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5.png"/><Relationship Id="rId81" Type="http://schemas.openxmlformats.org/officeDocument/2006/relationships/image" Target="../media/image478.svg"/><Relationship Id="rId4" Type="http://schemas.openxmlformats.org/officeDocument/2006/relationships/image" Target="../media/image108.png"/><Relationship Id="rId9" Type="http://schemas.openxmlformats.org/officeDocument/2006/relationships/image" Target="../media/image407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424.svg"/><Relationship Id="rId30" Type="http://schemas.openxmlformats.org/officeDocument/2006/relationships/image" Target="../media/image12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0.png"/><Relationship Id="rId51" Type="http://schemas.openxmlformats.org/officeDocument/2006/relationships/image" Target="../media/image448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401.svg"/><Relationship Id="rId12" Type="http://schemas.openxmlformats.org/officeDocument/2006/relationships/image" Target="../media/image11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6.png"/><Relationship Id="rId41" Type="http://schemas.openxmlformats.org/officeDocument/2006/relationships/image" Target="../media/image438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3.png"/><Relationship Id="rId42" Type="http://schemas.openxmlformats.org/officeDocument/2006/relationships/image" Target="../media/image167.png"/><Relationship Id="rId47" Type="http://schemas.openxmlformats.org/officeDocument/2006/relationships/image" Target="../media/image516.svg"/><Relationship Id="rId50" Type="http://schemas.openxmlformats.org/officeDocument/2006/relationships/image" Target="../media/image17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0.png"/><Relationship Id="rId76" Type="http://schemas.openxmlformats.org/officeDocument/2006/relationships/image" Target="../media/image18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506.svg"/><Relationship Id="rId40" Type="http://schemas.openxmlformats.org/officeDocument/2006/relationships/image" Target="../media/image16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5.png"/><Relationship Id="rId66" Type="http://schemas.openxmlformats.org/officeDocument/2006/relationships/image" Target="../media/image179.png"/><Relationship Id="rId74" Type="http://schemas.openxmlformats.org/officeDocument/2006/relationships/image" Target="../media/image18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8.png"/><Relationship Id="rId52" Type="http://schemas.openxmlformats.org/officeDocument/2006/relationships/image" Target="../media/image172.png"/><Relationship Id="rId60" Type="http://schemas.openxmlformats.org/officeDocument/2006/relationships/image" Target="../media/image17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5.png"/><Relationship Id="rId81" Type="http://schemas.openxmlformats.org/officeDocument/2006/relationships/image" Target="../media/image548.svg"/><Relationship Id="rId4" Type="http://schemas.openxmlformats.org/officeDocument/2006/relationships/image" Target="../media/image148.png"/><Relationship Id="rId9" Type="http://schemas.openxmlformats.org/officeDocument/2006/relationships/image" Target="../media/image377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496.svg"/><Relationship Id="rId30" Type="http://schemas.openxmlformats.org/officeDocument/2006/relationships/image" Target="../media/image16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0.png"/><Relationship Id="rId56" Type="http://schemas.openxmlformats.org/officeDocument/2006/relationships/image" Target="../media/image174.png"/><Relationship Id="rId64" Type="http://schemas.openxmlformats.org/officeDocument/2006/relationships/image" Target="../media/image17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0.png"/><Relationship Id="rId51" Type="http://schemas.openxmlformats.org/officeDocument/2006/relationships/image" Target="../media/image520.svg"/><Relationship Id="rId72" Type="http://schemas.openxmlformats.org/officeDocument/2006/relationships/image" Target="../media/image182.png"/><Relationship Id="rId80" Type="http://schemas.openxmlformats.org/officeDocument/2006/relationships/image" Target="../media/image186.png"/><Relationship Id="rId3" Type="http://schemas.openxmlformats.org/officeDocument/2006/relationships/image" Target="../media/image375.svg"/><Relationship Id="rId12" Type="http://schemas.openxmlformats.org/officeDocument/2006/relationships/image" Target="../media/image15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5.png"/><Relationship Id="rId46" Type="http://schemas.openxmlformats.org/officeDocument/2006/relationships/image" Target="../media/image16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6.png"/><Relationship Id="rId41" Type="http://schemas.openxmlformats.org/officeDocument/2006/relationships/image" Target="../media/image510.svg"/><Relationship Id="rId54" Type="http://schemas.openxmlformats.org/officeDocument/2006/relationships/image" Target="../media/image173.png"/><Relationship Id="rId62" Type="http://schemas.openxmlformats.org/officeDocument/2006/relationships/image" Target="../media/image177.png"/><Relationship Id="rId70" Type="http://schemas.openxmlformats.org/officeDocument/2006/relationships/image" Target="../media/image18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5.png"/><Relationship Id="rId26" Type="http://schemas.openxmlformats.org/officeDocument/2006/relationships/image" Target="../media/image19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3.png"/><Relationship Id="rId42" Type="http://schemas.openxmlformats.org/officeDocument/2006/relationships/image" Target="../media/image207.png"/><Relationship Id="rId47" Type="http://schemas.openxmlformats.org/officeDocument/2006/relationships/image" Target="../media/image588.svg"/><Relationship Id="rId50" Type="http://schemas.openxmlformats.org/officeDocument/2006/relationships/image" Target="../media/image21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0.png"/><Relationship Id="rId76" Type="http://schemas.openxmlformats.org/officeDocument/2006/relationships/image" Target="../media/image22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7.png"/><Relationship Id="rId16" Type="http://schemas.openxmlformats.org/officeDocument/2006/relationships/image" Target="../media/image19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8.png"/><Relationship Id="rId32" Type="http://schemas.openxmlformats.org/officeDocument/2006/relationships/image" Target="../media/image202.png"/><Relationship Id="rId37" Type="http://schemas.openxmlformats.org/officeDocument/2006/relationships/image" Target="../media/image578.svg"/><Relationship Id="rId40" Type="http://schemas.openxmlformats.org/officeDocument/2006/relationships/image" Target="../media/image20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5.png"/><Relationship Id="rId66" Type="http://schemas.openxmlformats.org/officeDocument/2006/relationships/image" Target="../media/image219.png"/><Relationship Id="rId74" Type="http://schemas.openxmlformats.org/officeDocument/2006/relationships/image" Target="../media/image22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8.png"/><Relationship Id="rId52" Type="http://schemas.openxmlformats.org/officeDocument/2006/relationships/image" Target="../media/image212.png"/><Relationship Id="rId60" Type="http://schemas.openxmlformats.org/officeDocument/2006/relationships/image" Target="../media/image21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5.png"/><Relationship Id="rId81" Type="http://schemas.openxmlformats.org/officeDocument/2006/relationships/image" Target="../media/image616.svg"/><Relationship Id="rId4" Type="http://schemas.openxmlformats.org/officeDocument/2006/relationships/image" Target="../media/image188.png"/><Relationship Id="rId9" Type="http://schemas.openxmlformats.org/officeDocument/2006/relationships/image" Target="../media/image556.svg"/><Relationship Id="rId14" Type="http://schemas.openxmlformats.org/officeDocument/2006/relationships/image" Target="../media/image193.png"/><Relationship Id="rId22" Type="http://schemas.openxmlformats.org/officeDocument/2006/relationships/image" Target="../media/image197.png"/><Relationship Id="rId27" Type="http://schemas.openxmlformats.org/officeDocument/2006/relationships/image" Target="../media/image570.svg"/><Relationship Id="rId30" Type="http://schemas.openxmlformats.org/officeDocument/2006/relationships/image" Target="../media/image20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0.png"/><Relationship Id="rId56" Type="http://schemas.openxmlformats.org/officeDocument/2006/relationships/image" Target="../media/image214.png"/><Relationship Id="rId64" Type="http://schemas.openxmlformats.org/officeDocument/2006/relationships/image" Target="../media/image21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0.png"/><Relationship Id="rId51" Type="http://schemas.openxmlformats.org/officeDocument/2006/relationships/image" Target="../media/image592.svg"/><Relationship Id="rId72" Type="http://schemas.openxmlformats.org/officeDocument/2006/relationships/image" Target="../media/image222.png"/><Relationship Id="rId80" Type="http://schemas.openxmlformats.org/officeDocument/2006/relationships/image" Target="../media/image226.png"/><Relationship Id="rId3" Type="http://schemas.openxmlformats.org/officeDocument/2006/relationships/image" Target="../media/image550.svg"/><Relationship Id="rId12" Type="http://schemas.openxmlformats.org/officeDocument/2006/relationships/image" Target="../media/image19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5.png"/><Relationship Id="rId46" Type="http://schemas.openxmlformats.org/officeDocument/2006/relationships/image" Target="../media/image20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6.png"/><Relationship Id="rId41" Type="http://schemas.openxmlformats.org/officeDocument/2006/relationships/image" Target="../media/image582.svg"/><Relationship Id="rId54" Type="http://schemas.openxmlformats.org/officeDocument/2006/relationships/image" Target="../media/image213.png"/><Relationship Id="rId62" Type="http://schemas.openxmlformats.org/officeDocument/2006/relationships/image" Target="../media/image217.png"/><Relationship Id="rId70" Type="http://schemas.openxmlformats.org/officeDocument/2006/relationships/image" Target="../media/image22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0.png"/><Relationship Id="rId36" Type="http://schemas.openxmlformats.org/officeDocument/2006/relationships/image" Target="../media/image20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5.png"/><Relationship Id="rId26" Type="http://schemas.openxmlformats.org/officeDocument/2006/relationships/image" Target="../media/image23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3.png"/><Relationship Id="rId42" Type="http://schemas.openxmlformats.org/officeDocument/2006/relationships/image" Target="../media/image167.png"/><Relationship Id="rId47" Type="http://schemas.openxmlformats.org/officeDocument/2006/relationships/image" Target="../media/image660.svg"/><Relationship Id="rId50" Type="http://schemas.openxmlformats.org/officeDocument/2006/relationships/image" Target="../media/image25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7.png"/><Relationship Id="rId16" Type="http://schemas.openxmlformats.org/officeDocument/2006/relationships/image" Target="../media/image234.png"/><Relationship Id="rId20" Type="http://schemas.openxmlformats.org/officeDocument/2006/relationships/image" Target="../media/image23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2.png"/><Relationship Id="rId62" Type="http://schemas.openxmlformats.org/officeDocument/2006/relationships/image" Target="../media/image2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9.png"/><Relationship Id="rId11" Type="http://schemas.openxmlformats.org/officeDocument/2006/relationships/image" Target="../media/image626.svg"/><Relationship Id="rId24" Type="http://schemas.openxmlformats.org/officeDocument/2006/relationships/image" Target="../media/image238.png"/><Relationship Id="rId32" Type="http://schemas.openxmlformats.org/officeDocument/2006/relationships/image" Target="../media/image242.png"/><Relationship Id="rId37" Type="http://schemas.openxmlformats.org/officeDocument/2006/relationships/image" Target="../media/image652.svg"/><Relationship Id="rId40" Type="http://schemas.openxmlformats.org/officeDocument/2006/relationships/image" Target="../media/image24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0.png"/><Relationship Id="rId36" Type="http://schemas.openxmlformats.org/officeDocument/2006/relationships/image" Target="../media/image24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7.png"/><Relationship Id="rId52" Type="http://schemas.openxmlformats.org/officeDocument/2006/relationships/image" Target="../media/image251.png"/><Relationship Id="rId60" Type="http://schemas.openxmlformats.org/officeDocument/2006/relationships/image" Target="../media/image255.png"/><Relationship Id="rId65" Type="http://schemas.openxmlformats.org/officeDocument/2006/relationships/image" Target="../media/image678.svg"/><Relationship Id="rId4" Type="http://schemas.openxmlformats.org/officeDocument/2006/relationships/image" Target="../media/image228.png"/><Relationship Id="rId9" Type="http://schemas.openxmlformats.org/officeDocument/2006/relationships/image" Target="../media/image624.svg"/><Relationship Id="rId14" Type="http://schemas.openxmlformats.org/officeDocument/2006/relationships/image" Target="../media/image233.png"/><Relationship Id="rId22" Type="http://schemas.openxmlformats.org/officeDocument/2006/relationships/image" Target="../media/image237.png"/><Relationship Id="rId27" Type="http://schemas.openxmlformats.org/officeDocument/2006/relationships/image" Target="../media/image642.svg"/><Relationship Id="rId30" Type="http://schemas.openxmlformats.org/officeDocument/2006/relationships/image" Target="../media/image24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9.png"/><Relationship Id="rId56" Type="http://schemas.openxmlformats.org/officeDocument/2006/relationships/image" Target="../media/image253.png"/><Relationship Id="rId64" Type="http://schemas.openxmlformats.org/officeDocument/2006/relationships/image" Target="../media/image257.png"/><Relationship Id="rId8" Type="http://schemas.openxmlformats.org/officeDocument/2006/relationships/image" Target="../media/image23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5.png"/><Relationship Id="rId46" Type="http://schemas.openxmlformats.org/officeDocument/2006/relationships/image" Target="../media/image248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image" Target="../media/image444.svg"/><Relationship Id="rId50" Type="http://schemas.openxmlformats.org/officeDocument/2006/relationships/image" Target="../media/image131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0.png"/><Relationship Id="rId76" Type="http://schemas.openxmlformats.org/officeDocument/2006/relationships/image" Target="../media/image144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image" Target="../media/image434.svg"/><Relationship Id="rId40" Type="http://schemas.openxmlformats.org/officeDocument/2006/relationships/image" Target="../media/image126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35.png"/><Relationship Id="rId66" Type="http://schemas.openxmlformats.org/officeDocument/2006/relationships/image" Target="../media/image139.png"/><Relationship Id="rId74" Type="http://schemas.openxmlformats.org/officeDocument/2006/relationships/image" Target="../media/image143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1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45.png"/><Relationship Id="rId81" Type="http://schemas.openxmlformats.org/officeDocument/2006/relationships/image" Target="../media/image478.svg"/><Relationship Id="rId4" Type="http://schemas.openxmlformats.org/officeDocument/2006/relationships/image" Target="../media/image108.png"/><Relationship Id="rId9" Type="http://schemas.openxmlformats.org/officeDocument/2006/relationships/image" Target="../media/image407.svg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image" Target="../media/image424.svg"/><Relationship Id="rId30" Type="http://schemas.openxmlformats.org/officeDocument/2006/relationships/image" Target="../media/image121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64" Type="http://schemas.openxmlformats.org/officeDocument/2006/relationships/image" Target="../media/image138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0.png"/><Relationship Id="rId51" Type="http://schemas.openxmlformats.org/officeDocument/2006/relationships/image" Target="../media/image448.svg"/><Relationship Id="rId72" Type="http://schemas.openxmlformats.org/officeDocument/2006/relationships/image" Target="../media/image142.png"/><Relationship Id="rId80" Type="http://schemas.openxmlformats.org/officeDocument/2006/relationships/image" Target="../media/image146.png"/><Relationship Id="rId3" Type="http://schemas.openxmlformats.org/officeDocument/2006/relationships/image" Target="../media/image401.svg"/><Relationship Id="rId12" Type="http://schemas.openxmlformats.org/officeDocument/2006/relationships/image" Target="../media/image112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16.png"/><Relationship Id="rId41" Type="http://schemas.openxmlformats.org/officeDocument/2006/relationships/image" Target="../media/image438.svg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70" Type="http://schemas.openxmlformats.org/officeDocument/2006/relationships/image" Target="../media/image141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55.png"/><Relationship Id="rId26" Type="http://schemas.openxmlformats.org/officeDocument/2006/relationships/image" Target="../media/image159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3.png"/><Relationship Id="rId42" Type="http://schemas.openxmlformats.org/officeDocument/2006/relationships/image" Target="../media/image167.png"/><Relationship Id="rId47" Type="http://schemas.openxmlformats.org/officeDocument/2006/relationships/image" Target="../media/image516.svg"/><Relationship Id="rId50" Type="http://schemas.openxmlformats.org/officeDocument/2006/relationships/image" Target="../media/image171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0.png"/><Relationship Id="rId76" Type="http://schemas.openxmlformats.org/officeDocument/2006/relationships/image" Target="../media/image184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47.png"/><Relationship Id="rId16" Type="http://schemas.openxmlformats.org/officeDocument/2006/relationships/image" Target="../media/image154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58.png"/><Relationship Id="rId32" Type="http://schemas.openxmlformats.org/officeDocument/2006/relationships/image" Target="../media/image162.png"/><Relationship Id="rId37" Type="http://schemas.openxmlformats.org/officeDocument/2006/relationships/image" Target="../media/image506.svg"/><Relationship Id="rId40" Type="http://schemas.openxmlformats.org/officeDocument/2006/relationships/image" Target="../media/image166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75.png"/><Relationship Id="rId66" Type="http://schemas.openxmlformats.org/officeDocument/2006/relationships/image" Target="../media/image179.png"/><Relationship Id="rId74" Type="http://schemas.openxmlformats.org/officeDocument/2006/relationships/image" Target="../media/image183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1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68.png"/><Relationship Id="rId52" Type="http://schemas.openxmlformats.org/officeDocument/2006/relationships/image" Target="../media/image172.png"/><Relationship Id="rId60" Type="http://schemas.openxmlformats.org/officeDocument/2006/relationships/image" Target="../media/image176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85.png"/><Relationship Id="rId81" Type="http://schemas.openxmlformats.org/officeDocument/2006/relationships/image" Target="../media/image548.svg"/><Relationship Id="rId4" Type="http://schemas.openxmlformats.org/officeDocument/2006/relationships/image" Target="../media/image148.png"/><Relationship Id="rId9" Type="http://schemas.openxmlformats.org/officeDocument/2006/relationships/image" Target="../media/image377.svg"/><Relationship Id="rId14" Type="http://schemas.openxmlformats.org/officeDocument/2006/relationships/image" Target="../media/image153.png"/><Relationship Id="rId22" Type="http://schemas.openxmlformats.org/officeDocument/2006/relationships/image" Target="../media/image157.png"/><Relationship Id="rId27" Type="http://schemas.openxmlformats.org/officeDocument/2006/relationships/image" Target="../media/image496.svg"/><Relationship Id="rId30" Type="http://schemas.openxmlformats.org/officeDocument/2006/relationships/image" Target="../media/image161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0.png"/><Relationship Id="rId56" Type="http://schemas.openxmlformats.org/officeDocument/2006/relationships/image" Target="../media/image174.png"/><Relationship Id="rId64" Type="http://schemas.openxmlformats.org/officeDocument/2006/relationships/image" Target="../media/image178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0.png"/><Relationship Id="rId51" Type="http://schemas.openxmlformats.org/officeDocument/2006/relationships/image" Target="../media/image520.svg"/><Relationship Id="rId72" Type="http://schemas.openxmlformats.org/officeDocument/2006/relationships/image" Target="../media/image182.png"/><Relationship Id="rId80" Type="http://schemas.openxmlformats.org/officeDocument/2006/relationships/image" Target="../media/image186.png"/><Relationship Id="rId3" Type="http://schemas.openxmlformats.org/officeDocument/2006/relationships/image" Target="../media/image375.svg"/><Relationship Id="rId12" Type="http://schemas.openxmlformats.org/officeDocument/2006/relationships/image" Target="../media/image152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65.png"/><Relationship Id="rId46" Type="http://schemas.openxmlformats.org/officeDocument/2006/relationships/image" Target="../media/image169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56.png"/><Relationship Id="rId41" Type="http://schemas.openxmlformats.org/officeDocument/2006/relationships/image" Target="../media/image510.svg"/><Relationship Id="rId54" Type="http://schemas.openxmlformats.org/officeDocument/2006/relationships/image" Target="../media/image173.png"/><Relationship Id="rId62" Type="http://schemas.openxmlformats.org/officeDocument/2006/relationships/image" Target="../media/image177.png"/><Relationship Id="rId70" Type="http://schemas.openxmlformats.org/officeDocument/2006/relationships/image" Target="../media/image181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0.png"/><Relationship Id="rId36" Type="http://schemas.openxmlformats.org/officeDocument/2006/relationships/image" Target="../media/image164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95.png"/><Relationship Id="rId26" Type="http://schemas.openxmlformats.org/officeDocument/2006/relationships/image" Target="../media/image199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3.png"/><Relationship Id="rId42" Type="http://schemas.openxmlformats.org/officeDocument/2006/relationships/image" Target="../media/image207.png"/><Relationship Id="rId47" Type="http://schemas.openxmlformats.org/officeDocument/2006/relationships/image" Target="../media/image588.svg"/><Relationship Id="rId50" Type="http://schemas.openxmlformats.org/officeDocument/2006/relationships/image" Target="../media/image211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0.png"/><Relationship Id="rId76" Type="http://schemas.openxmlformats.org/officeDocument/2006/relationships/image" Target="../media/image224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87.png"/><Relationship Id="rId16" Type="http://schemas.openxmlformats.org/officeDocument/2006/relationships/image" Target="../media/image194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98.png"/><Relationship Id="rId32" Type="http://schemas.openxmlformats.org/officeDocument/2006/relationships/image" Target="../media/image202.png"/><Relationship Id="rId37" Type="http://schemas.openxmlformats.org/officeDocument/2006/relationships/image" Target="../media/image578.svg"/><Relationship Id="rId40" Type="http://schemas.openxmlformats.org/officeDocument/2006/relationships/image" Target="../media/image206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15.png"/><Relationship Id="rId66" Type="http://schemas.openxmlformats.org/officeDocument/2006/relationships/image" Target="../media/image219.png"/><Relationship Id="rId74" Type="http://schemas.openxmlformats.org/officeDocument/2006/relationships/image" Target="../media/image223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1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08.png"/><Relationship Id="rId52" Type="http://schemas.openxmlformats.org/officeDocument/2006/relationships/image" Target="../media/image212.png"/><Relationship Id="rId60" Type="http://schemas.openxmlformats.org/officeDocument/2006/relationships/image" Target="../media/image216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25.png"/><Relationship Id="rId81" Type="http://schemas.openxmlformats.org/officeDocument/2006/relationships/image" Target="../media/image616.svg"/><Relationship Id="rId4" Type="http://schemas.openxmlformats.org/officeDocument/2006/relationships/image" Target="../media/image188.png"/><Relationship Id="rId9" Type="http://schemas.openxmlformats.org/officeDocument/2006/relationships/image" Target="../media/image556.svg"/><Relationship Id="rId14" Type="http://schemas.openxmlformats.org/officeDocument/2006/relationships/image" Target="../media/image193.png"/><Relationship Id="rId22" Type="http://schemas.openxmlformats.org/officeDocument/2006/relationships/image" Target="../media/image197.png"/><Relationship Id="rId27" Type="http://schemas.openxmlformats.org/officeDocument/2006/relationships/image" Target="../media/image570.svg"/><Relationship Id="rId30" Type="http://schemas.openxmlformats.org/officeDocument/2006/relationships/image" Target="../media/image201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0.png"/><Relationship Id="rId56" Type="http://schemas.openxmlformats.org/officeDocument/2006/relationships/image" Target="../media/image214.png"/><Relationship Id="rId64" Type="http://schemas.openxmlformats.org/officeDocument/2006/relationships/image" Target="../media/image218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0.png"/><Relationship Id="rId51" Type="http://schemas.openxmlformats.org/officeDocument/2006/relationships/image" Target="../media/image592.svg"/><Relationship Id="rId72" Type="http://schemas.openxmlformats.org/officeDocument/2006/relationships/image" Target="../media/image222.png"/><Relationship Id="rId80" Type="http://schemas.openxmlformats.org/officeDocument/2006/relationships/image" Target="../media/image226.png"/><Relationship Id="rId3" Type="http://schemas.openxmlformats.org/officeDocument/2006/relationships/image" Target="../media/image550.svg"/><Relationship Id="rId12" Type="http://schemas.openxmlformats.org/officeDocument/2006/relationships/image" Target="../media/image192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05.png"/><Relationship Id="rId46" Type="http://schemas.openxmlformats.org/officeDocument/2006/relationships/image" Target="../media/image209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96.png"/><Relationship Id="rId41" Type="http://schemas.openxmlformats.org/officeDocument/2006/relationships/image" Target="../media/image582.svg"/><Relationship Id="rId54" Type="http://schemas.openxmlformats.org/officeDocument/2006/relationships/image" Target="../media/image213.png"/><Relationship Id="rId62" Type="http://schemas.openxmlformats.org/officeDocument/2006/relationships/image" Target="../media/image217.png"/><Relationship Id="rId70" Type="http://schemas.openxmlformats.org/officeDocument/2006/relationships/image" Target="../media/image221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9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0.png"/><Relationship Id="rId36" Type="http://schemas.openxmlformats.org/officeDocument/2006/relationships/image" Target="../media/image204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35.png"/><Relationship Id="rId26" Type="http://schemas.openxmlformats.org/officeDocument/2006/relationships/image" Target="../media/image239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3.png"/><Relationship Id="rId42" Type="http://schemas.openxmlformats.org/officeDocument/2006/relationships/image" Target="../media/image167.png"/><Relationship Id="rId47" Type="http://schemas.openxmlformats.org/officeDocument/2006/relationships/image" Target="../media/image660.svg"/><Relationship Id="rId50" Type="http://schemas.openxmlformats.org/officeDocument/2006/relationships/image" Target="../media/image250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27.png"/><Relationship Id="rId16" Type="http://schemas.openxmlformats.org/officeDocument/2006/relationships/image" Target="../media/image234.png"/><Relationship Id="rId20" Type="http://schemas.openxmlformats.org/officeDocument/2006/relationships/image" Target="../media/image236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2.png"/><Relationship Id="rId62" Type="http://schemas.openxmlformats.org/officeDocument/2006/relationships/image" Target="../media/image2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9.png"/><Relationship Id="rId11" Type="http://schemas.openxmlformats.org/officeDocument/2006/relationships/image" Target="../media/image626.svg"/><Relationship Id="rId24" Type="http://schemas.openxmlformats.org/officeDocument/2006/relationships/image" Target="../media/image238.png"/><Relationship Id="rId32" Type="http://schemas.openxmlformats.org/officeDocument/2006/relationships/image" Target="../media/image242.png"/><Relationship Id="rId37" Type="http://schemas.openxmlformats.org/officeDocument/2006/relationships/image" Target="../media/image652.svg"/><Relationship Id="rId40" Type="http://schemas.openxmlformats.org/officeDocument/2006/relationships/image" Target="../media/image246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4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0.png"/><Relationship Id="rId36" Type="http://schemas.openxmlformats.org/officeDocument/2006/relationships/image" Target="../media/image244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1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47.png"/><Relationship Id="rId52" Type="http://schemas.openxmlformats.org/officeDocument/2006/relationships/image" Target="../media/image251.png"/><Relationship Id="rId60" Type="http://schemas.openxmlformats.org/officeDocument/2006/relationships/image" Target="../media/image255.png"/><Relationship Id="rId65" Type="http://schemas.openxmlformats.org/officeDocument/2006/relationships/image" Target="../media/image678.svg"/><Relationship Id="rId4" Type="http://schemas.openxmlformats.org/officeDocument/2006/relationships/image" Target="../media/image228.png"/><Relationship Id="rId9" Type="http://schemas.openxmlformats.org/officeDocument/2006/relationships/image" Target="../media/image624.svg"/><Relationship Id="rId14" Type="http://schemas.openxmlformats.org/officeDocument/2006/relationships/image" Target="../media/image233.png"/><Relationship Id="rId22" Type="http://schemas.openxmlformats.org/officeDocument/2006/relationships/image" Target="../media/image237.png"/><Relationship Id="rId27" Type="http://schemas.openxmlformats.org/officeDocument/2006/relationships/image" Target="../media/image642.svg"/><Relationship Id="rId30" Type="http://schemas.openxmlformats.org/officeDocument/2006/relationships/image" Target="../media/image241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49.png"/><Relationship Id="rId56" Type="http://schemas.openxmlformats.org/officeDocument/2006/relationships/image" Target="../media/image253.png"/><Relationship Id="rId64" Type="http://schemas.openxmlformats.org/officeDocument/2006/relationships/image" Target="../media/image257.png"/><Relationship Id="rId8" Type="http://schemas.openxmlformats.org/officeDocument/2006/relationships/image" Target="../media/image230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2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45.png"/><Relationship Id="rId46" Type="http://schemas.openxmlformats.org/officeDocument/2006/relationships/image" Target="../media/image248.png"/><Relationship Id="rId59" Type="http://schemas.openxmlformats.org/officeDocument/2006/relationships/image" Target="../media/image67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1.png"/><Relationship Id="rId5" Type="http://schemas.openxmlformats.org/officeDocument/2006/relationships/image" Target="../media/image37.svg"/><Relationship Id="rId4" Type="http://schemas.openxmlformats.org/officeDocument/2006/relationships/image" Target="../media/image260.png"/><Relationship Id="rId9" Type="http://schemas.openxmlformats.org/officeDocument/2006/relationships/image" Target="../media/image4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5.png"/><Relationship Id="rId5" Type="http://schemas.openxmlformats.org/officeDocument/2006/relationships/image" Target="../media/image45.svg"/><Relationship Id="rId4" Type="http://schemas.openxmlformats.org/officeDocument/2006/relationships/image" Target="../media/image264.png"/><Relationship Id="rId9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1.pn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8.png"/><Relationship Id="rId18" Type="http://schemas.openxmlformats.org/officeDocument/2006/relationships/image" Target="../media/image73.svg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12" Type="http://schemas.openxmlformats.org/officeDocument/2006/relationships/image" Target="../media/image67.sv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6.png"/><Relationship Id="rId1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1.png"/><Relationship Id="rId5" Type="http://schemas.openxmlformats.org/officeDocument/2006/relationships/image" Target="../media/image37.svg"/><Relationship Id="rId4" Type="http://schemas.openxmlformats.org/officeDocument/2006/relationships/image" Target="../media/image260.png"/><Relationship Id="rId9" Type="http://schemas.openxmlformats.org/officeDocument/2006/relationships/image" Target="../media/image4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5.png"/><Relationship Id="rId5" Type="http://schemas.openxmlformats.org/officeDocument/2006/relationships/image" Target="../media/image45.svg"/><Relationship Id="rId4" Type="http://schemas.openxmlformats.org/officeDocument/2006/relationships/image" Target="../media/image264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1.pn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8.png"/><Relationship Id="rId18" Type="http://schemas.openxmlformats.org/officeDocument/2006/relationships/image" Target="../media/image73.svg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12" Type="http://schemas.openxmlformats.org/officeDocument/2006/relationships/image" Target="../media/image67.sv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6.png"/><Relationship Id="rId14" Type="http://schemas.openxmlformats.org/officeDocument/2006/relationships/image" Target="../media/image6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1.png"/><Relationship Id="rId5" Type="http://schemas.openxmlformats.org/officeDocument/2006/relationships/image" Target="../media/image37.svg"/><Relationship Id="rId4" Type="http://schemas.openxmlformats.org/officeDocument/2006/relationships/image" Target="../media/image260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5.png"/><Relationship Id="rId5" Type="http://schemas.openxmlformats.org/officeDocument/2006/relationships/image" Target="../media/image45.svg"/><Relationship Id="rId4" Type="http://schemas.openxmlformats.org/officeDocument/2006/relationships/image" Target="../media/image264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78.png"/><Relationship Id="rId18" Type="http://schemas.openxmlformats.org/officeDocument/2006/relationships/image" Target="../media/image73.svg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12" Type="http://schemas.openxmlformats.org/officeDocument/2006/relationships/image" Target="../media/image67.sv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79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6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1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2.png"/><Relationship Id="rId4" Type="http://schemas.openxmlformats.org/officeDocument/2006/relationships/image" Target="../media/image7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9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1.pn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84.jpeg"/><Relationship Id="rId7" Type="http://schemas.openxmlformats.org/officeDocument/2006/relationships/image" Target="../media/image49.svg"/><Relationship Id="rId12" Type="http://schemas.openxmlformats.org/officeDocument/2006/relationships/image" Target="../media/image2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0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2.png"/><Relationship Id="rId4" Type="http://schemas.openxmlformats.org/officeDocument/2006/relationships/image" Target="../media/image268.png"/><Relationship Id="rId9" Type="http://schemas.openxmlformats.org/officeDocument/2006/relationships/image" Target="../media/image5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86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87.png"/><Relationship Id="rId4" Type="http://schemas.openxmlformats.org/officeDocument/2006/relationships/image" Target="../media/image2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89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77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3.png"/><Relationship Id="rId5" Type="http://schemas.openxmlformats.org/officeDocument/2006/relationships/image" Target="../media/image27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6.jpeg"/><Relationship Id="rId4" Type="http://schemas.openxmlformats.org/officeDocument/2006/relationships/image" Target="../media/image295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9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98.png"/><Relationship Id="rId4" Type="http://schemas.openxmlformats.org/officeDocument/2006/relationships/image" Target="../media/image94.svg"/><Relationship Id="rId9" Type="http://schemas.openxmlformats.org/officeDocument/2006/relationships/image" Target="../media/image29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3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4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7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10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6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08.png"/><Relationship Id="rId4" Type="http://schemas.openxmlformats.org/officeDocument/2006/relationships/image" Target="../media/image304.png"/><Relationship Id="rId9" Type="http://schemas.openxmlformats.org/officeDocument/2006/relationships/image" Target="../media/image11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1.png"/><Relationship Id="rId7" Type="http://schemas.openxmlformats.org/officeDocument/2006/relationships/image" Target="../media/image310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2.png"/><Relationship Id="rId5" Type="http://schemas.openxmlformats.org/officeDocument/2006/relationships/image" Target="../media/image300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4.png"/><Relationship Id="rId5" Type="http://schemas.openxmlformats.org/officeDocument/2006/relationships/image" Target="../media/image125.svg"/><Relationship Id="rId4" Type="http://schemas.openxmlformats.org/officeDocument/2006/relationships/image" Target="../media/image313.png"/><Relationship Id="rId9" Type="http://schemas.openxmlformats.org/officeDocument/2006/relationships/image" Target="../media/image129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19.png"/><Relationship Id="rId5" Type="http://schemas.openxmlformats.org/officeDocument/2006/relationships/image" Target="../media/image135.svg"/><Relationship Id="rId4" Type="http://schemas.openxmlformats.org/officeDocument/2006/relationships/image" Target="../media/image31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1.png"/><Relationship Id="rId5" Type="http://schemas.openxmlformats.org/officeDocument/2006/relationships/image" Target="../media/image37.svg"/><Relationship Id="rId4" Type="http://schemas.openxmlformats.org/officeDocument/2006/relationships/image" Target="../media/image260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2.png"/><Relationship Id="rId5" Type="http://schemas.openxmlformats.org/officeDocument/2006/relationships/image" Target="../media/image141.svg"/><Relationship Id="rId4" Type="http://schemas.openxmlformats.org/officeDocument/2006/relationships/image" Target="../media/image32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3.png"/><Relationship Id="rId7" Type="http://schemas.openxmlformats.org/officeDocument/2006/relationships/image" Target="../media/image32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27.png"/><Relationship Id="rId5" Type="http://schemas.openxmlformats.org/officeDocument/2006/relationships/image" Target="../media/image32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28.png"/><Relationship Id="rId7" Type="http://schemas.openxmlformats.org/officeDocument/2006/relationships/image" Target="../media/image33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29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8.png"/><Relationship Id="rId5" Type="http://schemas.openxmlformats.org/officeDocument/2006/relationships/image" Target="../media/image173.svg"/><Relationship Id="rId4" Type="http://schemas.openxmlformats.org/officeDocument/2006/relationships/image" Target="../media/image337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 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less,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grep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other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350432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34491</TotalTime>
  <Words>10818</Words>
  <Application>Microsoft Office PowerPoint</Application>
  <PresentationFormat>ユーザー設定</PresentationFormat>
  <Paragraphs>2428</Paragraphs>
  <Slides>160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160</vt:i4>
      </vt:variant>
    </vt:vector>
  </HeadingPairs>
  <TitlesOfParts>
    <vt:vector size="165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899</cp:revision>
  <dcterms:created xsi:type="dcterms:W3CDTF">2018-06-24T09:54:07Z</dcterms:created>
  <dcterms:modified xsi:type="dcterms:W3CDTF">2021-07-27T09:14:44Z</dcterms:modified>
</cp:coreProperties>
</file>